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73E06-81F4-44D9-8013-104475930777}" v="139" dt="2025-11-20T14:53:58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oé Humbert" userId="c637b82d293ab75e" providerId="LiveId" clId="{BD24EADB-7215-46FB-A054-8176C938AB4A}"/>
    <pc:docChg chg="undo custSel addSld delSld modSld">
      <pc:chgData name="Chloé Humbert" userId="c637b82d293ab75e" providerId="LiveId" clId="{BD24EADB-7215-46FB-A054-8176C938AB4A}" dt="2025-11-20T14:54:46.517" v="467" actId="27614"/>
      <pc:docMkLst>
        <pc:docMk/>
      </pc:docMkLst>
      <pc:sldChg chg="modSp">
        <pc:chgData name="Chloé Humbert" userId="c637b82d293ab75e" providerId="LiveId" clId="{BD24EADB-7215-46FB-A054-8176C938AB4A}" dt="2025-11-20T14:31:42.851" v="179" actId="403"/>
        <pc:sldMkLst>
          <pc:docMk/>
          <pc:sldMk cId="45174391" sldId="256"/>
        </pc:sldMkLst>
        <pc:spChg chg="mod">
          <ac:chgData name="Chloé Humbert" userId="c637b82d293ab75e" providerId="LiveId" clId="{BD24EADB-7215-46FB-A054-8176C938AB4A}" dt="2025-11-20T14:31:42.851" v="179" actId="403"/>
          <ac:spMkLst>
            <pc:docMk/>
            <pc:sldMk cId="45174391" sldId="256"/>
            <ac:spMk id="2" creationId="{B297255D-F256-E185-5235-94744FA06F91}"/>
          </ac:spMkLst>
        </pc:spChg>
      </pc:sldChg>
      <pc:sldChg chg="modSp mod">
        <pc:chgData name="Chloé Humbert" userId="c637b82d293ab75e" providerId="LiveId" clId="{BD24EADB-7215-46FB-A054-8176C938AB4A}" dt="2025-11-20T14:49:59.803" v="439" actId="27636"/>
        <pc:sldMkLst>
          <pc:docMk/>
          <pc:sldMk cId="3715523344" sldId="257"/>
        </pc:sldMkLst>
        <pc:spChg chg="mod">
          <ac:chgData name="Chloé Humbert" userId="c637b82d293ab75e" providerId="LiveId" clId="{BD24EADB-7215-46FB-A054-8176C938AB4A}" dt="2025-11-20T14:49:59.803" v="439" actId="27636"/>
          <ac:spMkLst>
            <pc:docMk/>
            <pc:sldMk cId="3715523344" sldId="257"/>
            <ac:spMk id="3" creationId="{4C6B9AA8-03CA-12E9-2A4E-3C39459D9144}"/>
          </ac:spMkLst>
        </pc:spChg>
        <pc:spChg chg="mod">
          <ac:chgData name="Chloé Humbert" userId="c637b82d293ab75e" providerId="LiveId" clId="{BD24EADB-7215-46FB-A054-8176C938AB4A}" dt="2025-11-20T14:17:03.477" v="36" actId="14100"/>
          <ac:spMkLst>
            <pc:docMk/>
            <pc:sldMk cId="3715523344" sldId="257"/>
            <ac:spMk id="4" creationId="{BFBC0CD0-B9AA-EB36-3FB9-4A25F555B998}"/>
          </ac:spMkLst>
        </pc:spChg>
        <pc:spChg chg="mod">
          <ac:chgData name="Chloé Humbert" userId="c637b82d293ab75e" providerId="LiveId" clId="{BD24EADB-7215-46FB-A054-8176C938AB4A}" dt="2025-11-20T14:23:35.325" v="162" actId="1076"/>
          <ac:spMkLst>
            <pc:docMk/>
            <pc:sldMk cId="3715523344" sldId="257"/>
            <ac:spMk id="6" creationId="{5205680A-95BE-E64E-5092-AF161DE95F55}"/>
          </ac:spMkLst>
        </pc:spChg>
        <pc:spChg chg="mod">
          <ac:chgData name="Chloé Humbert" userId="c637b82d293ab75e" providerId="LiveId" clId="{BD24EADB-7215-46FB-A054-8176C938AB4A}" dt="2025-11-20T14:16:05.375" v="33" actId="208"/>
          <ac:spMkLst>
            <pc:docMk/>
            <pc:sldMk cId="3715523344" sldId="257"/>
            <ac:spMk id="8" creationId="{97E07AFF-A133-D211-C33D-E7AAF445927A}"/>
          </ac:spMkLst>
        </pc:spChg>
        <pc:spChg chg="mod">
          <ac:chgData name="Chloé Humbert" userId="c637b82d293ab75e" providerId="LiveId" clId="{BD24EADB-7215-46FB-A054-8176C938AB4A}" dt="2025-11-20T14:23:13.076" v="160" actId="1076"/>
          <ac:spMkLst>
            <pc:docMk/>
            <pc:sldMk cId="3715523344" sldId="257"/>
            <ac:spMk id="14" creationId="{2D2C3B6C-FE29-BCAF-0D48-F93D1CEB2C69}"/>
          </ac:spMkLst>
        </pc:spChg>
        <pc:picChg chg="mod">
          <ac:chgData name="Chloé Humbert" userId="c637b82d293ab75e" providerId="LiveId" clId="{BD24EADB-7215-46FB-A054-8176C938AB4A}" dt="2025-11-20T14:09:08.794" v="2" actId="1076"/>
          <ac:picMkLst>
            <pc:docMk/>
            <pc:sldMk cId="3715523344" sldId="257"/>
            <ac:picMk id="7" creationId="{C37EBB11-3072-C640-5525-6580CDF8AA38}"/>
          </ac:picMkLst>
        </pc:picChg>
      </pc:sldChg>
      <pc:sldChg chg="modSp mod">
        <pc:chgData name="Chloé Humbert" userId="c637b82d293ab75e" providerId="LiveId" clId="{BD24EADB-7215-46FB-A054-8176C938AB4A}" dt="2025-11-20T14:40:02.658" v="392" actId="403"/>
        <pc:sldMkLst>
          <pc:docMk/>
          <pc:sldMk cId="1508527177" sldId="258"/>
        </pc:sldMkLst>
        <pc:spChg chg="mod">
          <ac:chgData name="Chloé Humbert" userId="c637b82d293ab75e" providerId="LiveId" clId="{BD24EADB-7215-46FB-A054-8176C938AB4A}" dt="2025-11-20T14:40:02.658" v="392" actId="403"/>
          <ac:spMkLst>
            <pc:docMk/>
            <pc:sldMk cId="1508527177" sldId="258"/>
            <ac:spMk id="3" creationId="{B4D98645-3D75-5BEF-0A22-7A8DDA661CD9}"/>
          </ac:spMkLst>
        </pc:spChg>
      </pc:sldChg>
      <pc:sldChg chg="modSp mod">
        <pc:chgData name="Chloé Humbert" userId="c637b82d293ab75e" providerId="LiveId" clId="{BD24EADB-7215-46FB-A054-8176C938AB4A}" dt="2025-11-20T14:37:37.396" v="314" actId="1076"/>
        <pc:sldMkLst>
          <pc:docMk/>
          <pc:sldMk cId="2732764041" sldId="259"/>
        </pc:sldMkLst>
        <pc:spChg chg="mod">
          <ac:chgData name="Chloé Humbert" userId="c637b82d293ab75e" providerId="LiveId" clId="{BD24EADB-7215-46FB-A054-8176C938AB4A}" dt="2025-11-20T14:37:37.396" v="314" actId="1076"/>
          <ac:spMkLst>
            <pc:docMk/>
            <pc:sldMk cId="2732764041" sldId="259"/>
            <ac:spMk id="3" creationId="{70B2DC8D-1D20-52EE-0865-B0741AAABC3C}"/>
          </ac:spMkLst>
        </pc:spChg>
        <pc:picChg chg="mod">
          <ac:chgData name="Chloé Humbert" userId="c637b82d293ab75e" providerId="LiveId" clId="{BD24EADB-7215-46FB-A054-8176C938AB4A}" dt="2025-11-20T14:37:22.896" v="312" actId="1076"/>
          <ac:picMkLst>
            <pc:docMk/>
            <pc:sldMk cId="2732764041" sldId="259"/>
            <ac:picMk id="5" creationId="{DF597DA8-87E8-5872-F374-440E248D1B4A}"/>
          </ac:picMkLst>
        </pc:picChg>
      </pc:sldChg>
      <pc:sldChg chg="addSp delSp modSp mod">
        <pc:chgData name="Chloé Humbert" userId="c637b82d293ab75e" providerId="LiveId" clId="{BD24EADB-7215-46FB-A054-8176C938AB4A}" dt="2025-11-20T14:40:41.110" v="397" actId="1076"/>
        <pc:sldMkLst>
          <pc:docMk/>
          <pc:sldMk cId="3048276749" sldId="260"/>
        </pc:sldMkLst>
        <pc:spChg chg="mod">
          <ac:chgData name="Chloé Humbert" userId="c637b82d293ab75e" providerId="LiveId" clId="{BD24EADB-7215-46FB-A054-8176C938AB4A}" dt="2025-11-20T14:12:14.949" v="22" actId="14100"/>
          <ac:spMkLst>
            <pc:docMk/>
            <pc:sldMk cId="3048276749" sldId="260"/>
            <ac:spMk id="2" creationId="{DB370CB4-2DE7-0DCA-BAF3-F12757083BF4}"/>
          </ac:spMkLst>
        </pc:spChg>
        <pc:spChg chg="mod">
          <ac:chgData name="Chloé Humbert" userId="c637b82d293ab75e" providerId="LiveId" clId="{BD24EADB-7215-46FB-A054-8176C938AB4A}" dt="2025-11-20T14:40:41.110" v="397" actId="1076"/>
          <ac:spMkLst>
            <pc:docMk/>
            <pc:sldMk cId="3048276749" sldId="260"/>
            <ac:spMk id="3" creationId="{177FDE17-BFFE-45AE-3F37-437502864C4D}"/>
          </ac:spMkLst>
        </pc:spChg>
        <pc:spChg chg="add del mod">
          <ac:chgData name="Chloé Humbert" userId="c637b82d293ab75e" providerId="LiveId" clId="{BD24EADB-7215-46FB-A054-8176C938AB4A}" dt="2025-11-20T14:12:22.694" v="24"/>
          <ac:spMkLst>
            <pc:docMk/>
            <pc:sldMk cId="3048276749" sldId="260"/>
            <ac:spMk id="4" creationId="{8DBD5198-2C24-2202-8A40-2E92C1D9D161}"/>
          </ac:spMkLst>
        </pc:spChg>
        <pc:spChg chg="del">
          <ac:chgData name="Chloé Humbert" userId="c637b82d293ab75e" providerId="LiveId" clId="{BD24EADB-7215-46FB-A054-8176C938AB4A}" dt="2025-11-20T14:10:06.369" v="5" actId="26606"/>
          <ac:spMkLst>
            <pc:docMk/>
            <pc:sldMk cId="3048276749" sldId="260"/>
            <ac:spMk id="38" creationId="{C5CB530E-515E-412C-9DF1-5F8FFBD6F383}"/>
          </ac:spMkLst>
        </pc:spChg>
        <pc:spChg chg="del">
          <ac:chgData name="Chloé Humbert" userId="c637b82d293ab75e" providerId="LiveId" clId="{BD24EADB-7215-46FB-A054-8176C938AB4A}" dt="2025-11-20T14:10:06.369" v="5" actId="26606"/>
          <ac:spMkLst>
            <pc:docMk/>
            <pc:sldMk cId="3048276749" sldId="260"/>
            <ac:spMk id="40" creationId="{712D4376-A578-4FF1-94FC-245E7A6A489F}"/>
          </ac:spMkLst>
        </pc:spChg>
        <pc:spChg chg="del">
          <ac:chgData name="Chloé Humbert" userId="c637b82d293ab75e" providerId="LiveId" clId="{BD24EADB-7215-46FB-A054-8176C938AB4A}" dt="2025-11-20T14:10:06.369" v="5" actId="26606"/>
          <ac:spMkLst>
            <pc:docMk/>
            <pc:sldMk cId="3048276749" sldId="260"/>
            <ac:spMk id="42" creationId="{AEA7509D-F04F-40CB-A0B3-EEF16499CC9F}"/>
          </ac:spMkLst>
        </pc:spChg>
        <pc:spChg chg="del">
          <ac:chgData name="Chloé Humbert" userId="c637b82d293ab75e" providerId="LiveId" clId="{BD24EADB-7215-46FB-A054-8176C938AB4A}" dt="2025-11-20T14:10:06.369" v="5" actId="26606"/>
          <ac:spMkLst>
            <pc:docMk/>
            <pc:sldMk cId="3048276749" sldId="260"/>
            <ac:spMk id="48" creationId="{3FBAD350-5664-4811-A208-657FB882D350}"/>
          </ac:spMkLst>
        </pc:spChg>
        <pc:spChg chg="add del">
          <ac:chgData name="Chloé Humbert" userId="c637b82d293ab75e" providerId="LiveId" clId="{BD24EADB-7215-46FB-A054-8176C938AB4A}" dt="2025-11-20T14:10:18.788" v="8" actId="26606"/>
          <ac:spMkLst>
            <pc:docMk/>
            <pc:sldMk cId="3048276749" sldId="260"/>
            <ac:spMk id="56" creationId="{E7F94237-0536-4DB1-8C95-39E355CED94B}"/>
          </ac:spMkLst>
        </pc:spChg>
        <pc:spChg chg="add del">
          <ac:chgData name="Chloé Humbert" userId="c637b82d293ab75e" providerId="LiveId" clId="{BD24EADB-7215-46FB-A054-8176C938AB4A}" dt="2025-11-20T14:10:18.788" v="8" actId="26606"/>
          <ac:spMkLst>
            <pc:docMk/>
            <pc:sldMk cId="3048276749" sldId="260"/>
            <ac:spMk id="58" creationId="{1A3C89F8-0D2F-47FF-B903-151248265F47}"/>
          </ac:spMkLst>
        </pc:spChg>
        <pc:spChg chg="add del">
          <ac:chgData name="Chloé Humbert" userId="c637b82d293ab75e" providerId="LiveId" clId="{BD24EADB-7215-46FB-A054-8176C938AB4A}" dt="2025-11-20T14:10:18.788" v="8" actId="26606"/>
          <ac:spMkLst>
            <pc:docMk/>
            <pc:sldMk cId="3048276749" sldId="260"/>
            <ac:spMk id="60" creationId="{C5CB530E-515E-412C-9DF1-5F8FFBD6F383}"/>
          </ac:spMkLst>
        </pc:spChg>
        <pc:spChg chg="del">
          <ac:chgData name="Chloé Humbert" userId="c637b82d293ab75e" providerId="LiveId" clId="{BD24EADB-7215-46FB-A054-8176C938AB4A}" dt="2025-11-20T14:10:18.788" v="8" actId="26606"/>
          <ac:spMkLst>
            <pc:docMk/>
            <pc:sldMk cId="3048276749" sldId="260"/>
            <ac:spMk id="62" creationId="{712D4376-A578-4FF1-94FC-245E7A6A489F}"/>
          </ac:spMkLst>
        </pc:spChg>
        <pc:spChg chg="del">
          <ac:chgData name="Chloé Humbert" userId="c637b82d293ab75e" providerId="LiveId" clId="{BD24EADB-7215-46FB-A054-8176C938AB4A}" dt="2025-11-20T14:10:18.788" v="8" actId="26606"/>
          <ac:spMkLst>
            <pc:docMk/>
            <pc:sldMk cId="3048276749" sldId="260"/>
            <ac:spMk id="64" creationId="{AEA7509D-F04F-40CB-A0B3-EEF16499CC9F}"/>
          </ac:spMkLst>
        </pc:spChg>
        <pc:spChg chg="add del">
          <ac:chgData name="Chloé Humbert" userId="c637b82d293ab75e" providerId="LiveId" clId="{BD24EADB-7215-46FB-A054-8176C938AB4A}" dt="2025-11-20T14:10:18.788" v="8" actId="26606"/>
          <ac:spMkLst>
            <pc:docMk/>
            <pc:sldMk cId="3048276749" sldId="260"/>
            <ac:spMk id="68" creationId="{508BEF50-7B1E-49A4-BC19-5F4F1D755E64}"/>
          </ac:spMkLst>
        </pc:spChg>
        <pc:spChg chg="add del">
          <ac:chgData name="Chloé Humbert" userId="c637b82d293ab75e" providerId="LiveId" clId="{BD24EADB-7215-46FB-A054-8176C938AB4A}" dt="2025-11-20T14:10:18.788" v="8" actId="26606"/>
          <ac:spMkLst>
            <pc:docMk/>
            <pc:sldMk cId="3048276749" sldId="260"/>
            <ac:spMk id="70" creationId="{3FBAD350-5664-4811-A208-657FB882D350}"/>
          </ac:spMkLst>
        </pc:spChg>
        <pc:spChg chg="add del">
          <ac:chgData name="Chloé Humbert" userId="c637b82d293ab75e" providerId="LiveId" clId="{BD24EADB-7215-46FB-A054-8176C938AB4A}" dt="2025-11-20T14:10:18.788" v="8" actId="26606"/>
          <ac:spMkLst>
            <pc:docMk/>
            <pc:sldMk cId="3048276749" sldId="260"/>
            <ac:spMk id="72" creationId="{C39ADB8F-D187-49D7-BDCF-C1B6DC727068}"/>
          </ac:spMkLst>
        </pc:spChg>
        <pc:spChg chg="del">
          <ac:chgData name="Chloé Humbert" userId="c637b82d293ab75e" providerId="LiveId" clId="{BD24EADB-7215-46FB-A054-8176C938AB4A}" dt="2025-11-20T14:10:33.225" v="10" actId="26606"/>
          <ac:spMkLst>
            <pc:docMk/>
            <pc:sldMk cId="3048276749" sldId="260"/>
            <ac:spMk id="77" creationId="{257363FD-7E77-4145-9483-331A807ADF0E}"/>
          </ac:spMkLst>
        </pc:spChg>
        <pc:spChg chg="add">
          <ac:chgData name="Chloé Humbert" userId="c637b82d293ab75e" providerId="LiveId" clId="{BD24EADB-7215-46FB-A054-8176C938AB4A}" dt="2025-11-20T14:10:33.225" v="10" actId="26606"/>
          <ac:spMkLst>
            <pc:docMk/>
            <pc:sldMk cId="3048276749" sldId="260"/>
            <ac:spMk id="82" creationId="{E7F94237-0536-4DB1-8C95-39E355CED94B}"/>
          </ac:spMkLst>
        </pc:spChg>
        <pc:spChg chg="add">
          <ac:chgData name="Chloé Humbert" userId="c637b82d293ab75e" providerId="LiveId" clId="{BD24EADB-7215-46FB-A054-8176C938AB4A}" dt="2025-11-20T14:10:33.225" v="10" actId="26606"/>
          <ac:spMkLst>
            <pc:docMk/>
            <pc:sldMk cId="3048276749" sldId="260"/>
            <ac:spMk id="84" creationId="{1A3C89F8-0D2F-47FF-B903-151248265F47}"/>
          </ac:spMkLst>
        </pc:spChg>
        <pc:spChg chg="add">
          <ac:chgData name="Chloé Humbert" userId="c637b82d293ab75e" providerId="LiveId" clId="{BD24EADB-7215-46FB-A054-8176C938AB4A}" dt="2025-11-20T14:10:33.225" v="10" actId="26606"/>
          <ac:spMkLst>
            <pc:docMk/>
            <pc:sldMk cId="3048276749" sldId="260"/>
            <ac:spMk id="88" creationId="{712D4376-A578-4FF1-94FC-245E7A6A489F}"/>
          </ac:spMkLst>
        </pc:spChg>
        <pc:spChg chg="add">
          <ac:chgData name="Chloé Humbert" userId="c637b82d293ab75e" providerId="LiveId" clId="{BD24EADB-7215-46FB-A054-8176C938AB4A}" dt="2025-11-20T14:10:33.225" v="10" actId="26606"/>
          <ac:spMkLst>
            <pc:docMk/>
            <pc:sldMk cId="3048276749" sldId="260"/>
            <ac:spMk id="90" creationId="{AEA7509D-F04F-40CB-A0B3-EEF16499CC9F}"/>
          </ac:spMkLst>
        </pc:spChg>
        <pc:spChg chg="add">
          <ac:chgData name="Chloé Humbert" userId="c637b82d293ab75e" providerId="LiveId" clId="{BD24EADB-7215-46FB-A054-8176C938AB4A}" dt="2025-11-20T14:10:33.225" v="10" actId="26606"/>
          <ac:spMkLst>
            <pc:docMk/>
            <pc:sldMk cId="3048276749" sldId="260"/>
            <ac:spMk id="94" creationId="{508BEF50-7B1E-49A4-BC19-5F4F1D755E64}"/>
          </ac:spMkLst>
        </pc:spChg>
        <pc:spChg chg="add">
          <ac:chgData name="Chloé Humbert" userId="c637b82d293ab75e" providerId="LiveId" clId="{BD24EADB-7215-46FB-A054-8176C938AB4A}" dt="2025-11-20T14:10:33.225" v="10" actId="26606"/>
          <ac:spMkLst>
            <pc:docMk/>
            <pc:sldMk cId="3048276749" sldId="260"/>
            <ac:spMk id="96" creationId="{3FBAD350-5664-4811-A208-657FB882D350}"/>
          </ac:spMkLst>
        </pc:spChg>
        <pc:spChg chg="add">
          <ac:chgData name="Chloé Humbert" userId="c637b82d293ab75e" providerId="LiveId" clId="{BD24EADB-7215-46FB-A054-8176C938AB4A}" dt="2025-11-20T14:10:33.225" v="10" actId="26606"/>
          <ac:spMkLst>
            <pc:docMk/>
            <pc:sldMk cId="3048276749" sldId="260"/>
            <ac:spMk id="98" creationId="{C39ADB8F-D187-49D7-BDCF-C1B6DC727068}"/>
          </ac:spMkLst>
        </pc:spChg>
        <pc:picChg chg="del mod">
          <ac:chgData name="Chloé Humbert" userId="c637b82d293ab75e" providerId="LiveId" clId="{BD24EADB-7215-46FB-A054-8176C938AB4A}" dt="2025-11-20T14:09:48.073" v="4" actId="478"/>
          <ac:picMkLst>
            <pc:docMk/>
            <pc:sldMk cId="3048276749" sldId="260"/>
            <ac:picMk id="5" creationId="{C87CA924-2008-0EB0-F1F2-88C9CC54CAF1}"/>
          </ac:picMkLst>
        </pc:picChg>
      </pc:sldChg>
      <pc:sldChg chg="addSp delSp modSp mod">
        <pc:chgData name="Chloé Humbert" userId="c637b82d293ab75e" providerId="LiveId" clId="{BD24EADB-7215-46FB-A054-8176C938AB4A}" dt="2025-11-20T14:41:22.394" v="398" actId="208"/>
        <pc:sldMkLst>
          <pc:docMk/>
          <pc:sldMk cId="943744701" sldId="262"/>
        </pc:sldMkLst>
        <pc:spChg chg="mod">
          <ac:chgData name="Chloé Humbert" userId="c637b82d293ab75e" providerId="LiveId" clId="{BD24EADB-7215-46FB-A054-8176C938AB4A}" dt="2025-11-20T14:13:18.539" v="25" actId="26606"/>
          <ac:spMkLst>
            <pc:docMk/>
            <pc:sldMk cId="943744701" sldId="262"/>
            <ac:spMk id="2" creationId="{C291D1A9-7C7D-F2D8-0984-EBF255909547}"/>
          </ac:spMkLst>
        </pc:spChg>
        <pc:spChg chg="mod">
          <ac:chgData name="Chloé Humbert" userId="c637b82d293ab75e" providerId="LiveId" clId="{BD24EADB-7215-46FB-A054-8176C938AB4A}" dt="2025-11-20T14:13:28.959" v="29" actId="27636"/>
          <ac:spMkLst>
            <pc:docMk/>
            <pc:sldMk cId="943744701" sldId="262"/>
            <ac:spMk id="3" creationId="{60976694-9ED8-A09C-5479-49DC8DC340CF}"/>
          </ac:spMkLst>
        </pc:spChg>
        <pc:spChg chg="del">
          <ac:chgData name="Chloé Humbert" userId="c637b82d293ab75e" providerId="LiveId" clId="{BD24EADB-7215-46FB-A054-8176C938AB4A}" dt="2025-11-20T14:13:18.539" v="25" actId="26606"/>
          <ac:spMkLst>
            <pc:docMk/>
            <pc:sldMk cId="943744701" sldId="262"/>
            <ac:spMk id="67" creationId="{8538EBC2-0B11-4732-8715-799409C4A914}"/>
          </ac:spMkLst>
        </pc:spChg>
        <pc:spChg chg="del">
          <ac:chgData name="Chloé Humbert" userId="c637b82d293ab75e" providerId="LiveId" clId="{BD24EADB-7215-46FB-A054-8176C938AB4A}" dt="2025-11-20T14:13:18.539" v="25" actId="26606"/>
          <ac:spMkLst>
            <pc:docMk/>
            <pc:sldMk cId="943744701" sldId="262"/>
            <ac:spMk id="68" creationId="{CE3C5560-7A9C-489F-9148-18C5E1D0F0B2}"/>
          </ac:spMkLst>
        </pc:spChg>
        <pc:spChg chg="del">
          <ac:chgData name="Chloé Humbert" userId="c637b82d293ab75e" providerId="LiveId" clId="{BD24EADB-7215-46FB-A054-8176C938AB4A}" dt="2025-11-20T14:13:18.539" v="25" actId="26606"/>
          <ac:spMkLst>
            <pc:docMk/>
            <pc:sldMk cId="943744701" sldId="262"/>
            <ac:spMk id="70" creationId="{508BEF50-7B1E-49A4-BC19-5F4F1D755E64}"/>
          </ac:spMkLst>
        </pc:spChg>
        <pc:spChg chg="del">
          <ac:chgData name="Chloé Humbert" userId="c637b82d293ab75e" providerId="LiveId" clId="{BD24EADB-7215-46FB-A054-8176C938AB4A}" dt="2025-11-20T14:13:18.539" v="25" actId="26606"/>
          <ac:spMkLst>
            <pc:docMk/>
            <pc:sldMk cId="943744701" sldId="262"/>
            <ac:spMk id="71" creationId="{3FBAD350-5664-4811-A208-657FB882D350}"/>
          </ac:spMkLst>
        </pc:spChg>
        <pc:spChg chg="del">
          <ac:chgData name="Chloé Humbert" userId="c637b82d293ab75e" providerId="LiveId" clId="{BD24EADB-7215-46FB-A054-8176C938AB4A}" dt="2025-11-20T14:13:18.539" v="25" actId="26606"/>
          <ac:spMkLst>
            <pc:docMk/>
            <pc:sldMk cId="943744701" sldId="262"/>
            <ac:spMk id="72" creationId="{C39ADB8F-D187-49D7-BDCF-C1B6DC727068}"/>
          </ac:spMkLst>
        </pc:spChg>
        <pc:spChg chg="add">
          <ac:chgData name="Chloé Humbert" userId="c637b82d293ab75e" providerId="LiveId" clId="{BD24EADB-7215-46FB-A054-8176C938AB4A}" dt="2025-11-20T14:13:18.539" v="25" actId="26606"/>
          <ac:spMkLst>
            <pc:docMk/>
            <pc:sldMk cId="943744701" sldId="262"/>
            <ac:spMk id="77" creationId="{C46B2449-FF07-47FC-AA19-DB68D98F32EF}"/>
          </ac:spMkLst>
        </pc:spChg>
        <pc:spChg chg="add">
          <ac:chgData name="Chloé Humbert" userId="c637b82d293ab75e" providerId="LiveId" clId="{BD24EADB-7215-46FB-A054-8176C938AB4A}" dt="2025-11-20T14:13:18.539" v="25" actId="26606"/>
          <ac:spMkLst>
            <pc:docMk/>
            <pc:sldMk cId="943744701" sldId="262"/>
            <ac:spMk id="79" creationId="{4E94261F-1ED3-4E90-88E6-13479144005B}"/>
          </ac:spMkLst>
        </pc:spChg>
        <pc:picChg chg="mod">
          <ac:chgData name="Chloé Humbert" userId="c637b82d293ab75e" providerId="LiveId" clId="{BD24EADB-7215-46FB-A054-8176C938AB4A}" dt="2025-11-20T14:41:22.394" v="398" actId="208"/>
          <ac:picMkLst>
            <pc:docMk/>
            <pc:sldMk cId="943744701" sldId="262"/>
            <ac:picMk id="37" creationId="{9E99BC70-00FE-B054-3402-71263B81DEEE}"/>
          </ac:picMkLst>
        </pc:picChg>
      </pc:sldChg>
      <pc:sldChg chg="addSp delSp modSp mod modAnim">
        <pc:chgData name="Chloé Humbert" userId="c637b82d293ab75e" providerId="LiveId" clId="{BD24EADB-7215-46FB-A054-8176C938AB4A}" dt="2025-11-20T14:21:57.104" v="159" actId="255"/>
        <pc:sldMkLst>
          <pc:docMk/>
          <pc:sldMk cId="239636203" sldId="263"/>
        </pc:sldMkLst>
        <pc:spChg chg="mod">
          <ac:chgData name="Chloé Humbert" userId="c637b82d293ab75e" providerId="LiveId" clId="{BD24EADB-7215-46FB-A054-8176C938AB4A}" dt="2025-11-20T14:21:57.104" v="159" actId="255"/>
          <ac:spMkLst>
            <pc:docMk/>
            <pc:sldMk cId="239636203" sldId="263"/>
            <ac:spMk id="3" creationId="{33DF33BB-FBA7-2000-E6D9-18B57D1E1FCB}"/>
          </ac:spMkLst>
        </pc:spChg>
        <pc:spChg chg="del">
          <ac:chgData name="Chloé Humbert" userId="c637b82d293ab75e" providerId="LiveId" clId="{BD24EADB-7215-46FB-A054-8176C938AB4A}" dt="2025-11-20T14:19:01.269" v="37" actId="26606"/>
          <ac:spMkLst>
            <pc:docMk/>
            <pc:sldMk cId="239636203" sldId="263"/>
            <ac:spMk id="8" creationId="{1A3C89F8-0D2F-47FF-B903-151248265F47}"/>
          </ac:spMkLst>
        </pc:spChg>
        <pc:spChg chg="del">
          <ac:chgData name="Chloé Humbert" userId="c637b82d293ab75e" providerId="LiveId" clId="{BD24EADB-7215-46FB-A054-8176C938AB4A}" dt="2025-11-20T14:19:01.269" v="37" actId="26606"/>
          <ac:spMkLst>
            <pc:docMk/>
            <pc:sldMk cId="239636203" sldId="263"/>
            <ac:spMk id="10" creationId="{C5CB530E-515E-412C-9DF1-5F8FFBD6F383}"/>
          </ac:spMkLst>
        </pc:spChg>
        <pc:spChg chg="del">
          <ac:chgData name="Chloé Humbert" userId="c637b82d293ab75e" providerId="LiveId" clId="{BD24EADB-7215-46FB-A054-8176C938AB4A}" dt="2025-11-20T14:19:01.269" v="37" actId="26606"/>
          <ac:spMkLst>
            <pc:docMk/>
            <pc:sldMk cId="239636203" sldId="263"/>
            <ac:spMk id="12" creationId="{712D4376-A578-4FF1-94FC-245E7A6A489F}"/>
          </ac:spMkLst>
        </pc:spChg>
        <pc:spChg chg="del">
          <ac:chgData name="Chloé Humbert" userId="c637b82d293ab75e" providerId="LiveId" clId="{BD24EADB-7215-46FB-A054-8176C938AB4A}" dt="2025-11-20T14:19:01.269" v="37" actId="26606"/>
          <ac:spMkLst>
            <pc:docMk/>
            <pc:sldMk cId="239636203" sldId="263"/>
            <ac:spMk id="14" creationId="{AEA7509D-F04F-40CB-A0B3-EEF16499CC9F}"/>
          </ac:spMkLst>
        </pc:spChg>
        <pc:spChg chg="del">
          <ac:chgData name="Chloé Humbert" userId="c637b82d293ab75e" providerId="LiveId" clId="{BD24EADB-7215-46FB-A054-8176C938AB4A}" dt="2025-11-20T14:19:01.269" v="37" actId="26606"/>
          <ac:spMkLst>
            <pc:docMk/>
            <pc:sldMk cId="239636203" sldId="263"/>
            <ac:spMk id="18" creationId="{508BEF50-7B1E-49A4-BC19-5F4F1D755E64}"/>
          </ac:spMkLst>
        </pc:spChg>
        <pc:spChg chg="del">
          <ac:chgData name="Chloé Humbert" userId="c637b82d293ab75e" providerId="LiveId" clId="{BD24EADB-7215-46FB-A054-8176C938AB4A}" dt="2025-11-20T14:19:01.269" v="37" actId="26606"/>
          <ac:spMkLst>
            <pc:docMk/>
            <pc:sldMk cId="239636203" sldId="263"/>
            <ac:spMk id="20" creationId="{3FBAD350-5664-4811-A208-657FB882D350}"/>
          </ac:spMkLst>
        </pc:spChg>
        <pc:spChg chg="del">
          <ac:chgData name="Chloé Humbert" userId="c637b82d293ab75e" providerId="LiveId" clId="{BD24EADB-7215-46FB-A054-8176C938AB4A}" dt="2025-11-20T14:19:01.269" v="37" actId="26606"/>
          <ac:spMkLst>
            <pc:docMk/>
            <pc:sldMk cId="239636203" sldId="263"/>
            <ac:spMk id="22" creationId="{C39ADB8F-D187-49D7-BDCF-C1B6DC727068}"/>
          </ac:spMkLst>
        </pc:spChg>
        <pc:spChg chg="add">
          <ac:chgData name="Chloé Humbert" userId="c637b82d293ab75e" providerId="LiveId" clId="{BD24EADB-7215-46FB-A054-8176C938AB4A}" dt="2025-11-20T14:19:01.269" v="37" actId="26606"/>
          <ac:spMkLst>
            <pc:docMk/>
            <pc:sldMk cId="239636203" sldId="263"/>
            <ac:spMk id="29" creationId="{C46B2449-FF07-47FC-AA19-DB68D98F32EF}"/>
          </ac:spMkLst>
        </pc:spChg>
        <pc:spChg chg="add">
          <ac:chgData name="Chloé Humbert" userId="c637b82d293ab75e" providerId="LiveId" clId="{BD24EADB-7215-46FB-A054-8176C938AB4A}" dt="2025-11-20T14:19:01.269" v="37" actId="26606"/>
          <ac:spMkLst>
            <pc:docMk/>
            <pc:sldMk cId="239636203" sldId="263"/>
            <ac:spMk id="31" creationId="{4E94261F-1ED3-4E90-88E6-13479144005B}"/>
          </ac:spMkLst>
        </pc:spChg>
      </pc:sldChg>
      <pc:sldChg chg="addSp delSp modSp mod setBg addAnim setClrOvrMap">
        <pc:chgData name="Chloé Humbert" userId="c637b82d293ab75e" providerId="LiveId" clId="{BD24EADB-7215-46FB-A054-8176C938AB4A}" dt="2025-11-20T14:30:58.649" v="174" actId="26606"/>
        <pc:sldMkLst>
          <pc:docMk/>
          <pc:sldMk cId="450763854" sldId="265"/>
        </pc:sldMkLst>
        <pc:spChg chg="mod">
          <ac:chgData name="Chloé Humbert" userId="c637b82d293ab75e" providerId="LiveId" clId="{BD24EADB-7215-46FB-A054-8176C938AB4A}" dt="2025-11-20T14:30:58.649" v="174" actId="26606"/>
          <ac:spMkLst>
            <pc:docMk/>
            <pc:sldMk cId="450763854" sldId="265"/>
            <ac:spMk id="2" creationId="{D596E85B-358D-6144-6F6A-92424AB665A5}"/>
          </ac:spMkLst>
        </pc:spChg>
        <pc:spChg chg="del">
          <ac:chgData name="Chloé Humbert" userId="c637b82d293ab75e" providerId="LiveId" clId="{BD24EADB-7215-46FB-A054-8176C938AB4A}" dt="2025-11-20T14:30:26.360" v="166" actId="26606"/>
          <ac:spMkLst>
            <pc:docMk/>
            <pc:sldMk cId="450763854" sldId="265"/>
            <ac:spMk id="17" creationId="{6F828D28-8E09-41CC-8229-3070B5467A96}"/>
          </ac:spMkLst>
        </pc:spChg>
        <pc:spChg chg="del">
          <ac:chgData name="Chloé Humbert" userId="c637b82d293ab75e" providerId="LiveId" clId="{BD24EADB-7215-46FB-A054-8176C938AB4A}" dt="2025-11-20T14:30:26.360" v="166" actId="26606"/>
          <ac:spMkLst>
            <pc:docMk/>
            <pc:sldMk cId="450763854" sldId="265"/>
            <ac:spMk id="19" creationId="{D5B012D8-7F27-4758-9AC6-C889B154BD73}"/>
          </ac:spMkLst>
        </pc:spChg>
        <pc:spChg chg="del">
          <ac:chgData name="Chloé Humbert" userId="c637b82d293ab75e" providerId="LiveId" clId="{BD24EADB-7215-46FB-A054-8176C938AB4A}" dt="2025-11-20T14:30:26.360" v="166" actId="26606"/>
          <ac:spMkLst>
            <pc:docMk/>
            <pc:sldMk cId="450763854" sldId="265"/>
            <ac:spMk id="21" creationId="{4063B759-00FC-46D1-9898-8E8625268FAF}"/>
          </ac:spMkLst>
        </pc:spChg>
        <pc:spChg chg="add del">
          <ac:chgData name="Chloé Humbert" userId="c637b82d293ab75e" providerId="LiveId" clId="{BD24EADB-7215-46FB-A054-8176C938AB4A}" dt="2025-11-20T14:30:58.649" v="174" actId="26606"/>
          <ac:spMkLst>
            <pc:docMk/>
            <pc:sldMk cId="450763854" sldId="265"/>
            <ac:spMk id="26" creationId="{3A930249-8242-4E2B-AF17-C01826488321}"/>
          </ac:spMkLst>
        </pc:spChg>
        <pc:spChg chg="add del">
          <ac:chgData name="Chloé Humbert" userId="c637b82d293ab75e" providerId="LiveId" clId="{BD24EADB-7215-46FB-A054-8176C938AB4A}" dt="2025-11-20T14:30:58.649" v="174" actId="26606"/>
          <ac:spMkLst>
            <pc:docMk/>
            <pc:sldMk cId="450763854" sldId="265"/>
            <ac:spMk id="28" creationId="{A5BDD999-C5E1-4B3E-A710-768673819165}"/>
          </ac:spMkLst>
        </pc:spChg>
        <pc:spChg chg="add del">
          <ac:chgData name="Chloé Humbert" userId="c637b82d293ab75e" providerId="LiveId" clId="{BD24EADB-7215-46FB-A054-8176C938AB4A}" dt="2025-11-20T14:30:58.630" v="173" actId="26606"/>
          <ac:spMkLst>
            <pc:docMk/>
            <pc:sldMk cId="450763854" sldId="265"/>
            <ac:spMk id="33" creationId="{C1DD1A8A-57D5-4A81-AD04-532B043C5611}"/>
          </ac:spMkLst>
        </pc:spChg>
        <pc:spChg chg="add del">
          <ac:chgData name="Chloé Humbert" userId="c637b82d293ab75e" providerId="LiveId" clId="{BD24EADB-7215-46FB-A054-8176C938AB4A}" dt="2025-11-20T14:30:58.630" v="173" actId="26606"/>
          <ac:spMkLst>
            <pc:docMk/>
            <pc:sldMk cId="450763854" sldId="265"/>
            <ac:spMk id="35" creationId="{007891EC-4501-44ED-A8C8-B11B6DB767AB}"/>
          </ac:spMkLst>
        </pc:spChg>
        <pc:spChg chg="add">
          <ac:chgData name="Chloé Humbert" userId="c637b82d293ab75e" providerId="LiveId" clId="{BD24EADB-7215-46FB-A054-8176C938AB4A}" dt="2025-11-20T14:30:58.649" v="174" actId="26606"/>
          <ac:spMkLst>
            <pc:docMk/>
            <pc:sldMk cId="450763854" sldId="265"/>
            <ac:spMk id="37" creationId="{71B2258F-86CA-4D4D-8270-BC05FCDEBFB3}"/>
          </ac:spMkLst>
        </pc:spChg>
        <pc:picChg chg="del mod">
          <ac:chgData name="Chloé Humbert" userId="c637b82d293ab75e" providerId="LiveId" clId="{BD24EADB-7215-46FB-A054-8176C938AB4A}" dt="2025-11-20T14:30:34.073" v="168" actId="478"/>
          <ac:picMkLst>
            <pc:docMk/>
            <pc:sldMk cId="450763854" sldId="265"/>
            <ac:picMk id="7" creationId="{305F7745-0AA1-E5CC-58BE-A3176FCB8735}"/>
          </ac:picMkLst>
        </pc:picChg>
        <pc:picChg chg="add mod ord">
          <ac:chgData name="Chloé Humbert" userId="c637b82d293ab75e" providerId="LiveId" clId="{BD24EADB-7215-46FB-A054-8176C938AB4A}" dt="2025-11-20T14:30:58.649" v="174" actId="26606"/>
          <ac:picMkLst>
            <pc:docMk/>
            <pc:sldMk cId="450763854" sldId="265"/>
            <ac:picMk id="10" creationId="{8923372C-8276-F077-29AE-3D876A30D9AE}"/>
          </ac:picMkLst>
        </pc:picChg>
      </pc:sldChg>
      <pc:sldChg chg="modSp new del mod">
        <pc:chgData name="Chloé Humbert" userId="c637b82d293ab75e" providerId="LiveId" clId="{BD24EADB-7215-46FB-A054-8176C938AB4A}" dt="2025-11-20T14:46:30.573" v="430" actId="680"/>
        <pc:sldMkLst>
          <pc:docMk/>
          <pc:sldMk cId="1627308253" sldId="266"/>
        </pc:sldMkLst>
        <pc:spChg chg="mod">
          <ac:chgData name="Chloé Humbert" userId="c637b82d293ab75e" providerId="LiveId" clId="{BD24EADB-7215-46FB-A054-8176C938AB4A}" dt="2025-11-20T14:46:30.064" v="429" actId="20577"/>
          <ac:spMkLst>
            <pc:docMk/>
            <pc:sldMk cId="1627308253" sldId="266"/>
            <ac:spMk id="2" creationId="{70FEF956-5F0D-C0F3-E6C7-33A8B7A95BF4}"/>
          </ac:spMkLst>
        </pc:spChg>
      </pc:sldChg>
      <pc:sldChg chg="addSp modSp new del mod">
        <pc:chgData name="Chloé Humbert" userId="c637b82d293ab75e" providerId="LiveId" clId="{BD24EADB-7215-46FB-A054-8176C938AB4A}" dt="2025-11-20T14:52:10.615" v="444" actId="47"/>
        <pc:sldMkLst>
          <pc:docMk/>
          <pc:sldMk cId="2677226260" sldId="266"/>
        </pc:sldMkLst>
        <pc:picChg chg="add mod">
          <ac:chgData name="Chloé Humbert" userId="c637b82d293ab75e" providerId="LiveId" clId="{BD24EADB-7215-46FB-A054-8176C938AB4A}" dt="2025-11-20T14:52:09.620" v="443" actId="962"/>
          <ac:picMkLst>
            <pc:docMk/>
            <pc:sldMk cId="2677226260" sldId="266"/>
            <ac:picMk id="3" creationId="{8B04F7E2-A22F-ED02-1A7F-686D2F5AC0A7}"/>
          </ac:picMkLst>
        </pc:picChg>
      </pc:sldChg>
      <pc:sldChg chg="addSp delSp modSp new mod setBg modClrScheme modAnim chgLayout">
        <pc:chgData name="Chloé Humbert" userId="c637b82d293ab75e" providerId="LiveId" clId="{BD24EADB-7215-46FB-A054-8176C938AB4A}" dt="2025-11-20T14:54:46.517" v="467" actId="27614"/>
        <pc:sldMkLst>
          <pc:docMk/>
          <pc:sldMk cId="2765827511" sldId="266"/>
        </pc:sldMkLst>
        <pc:spChg chg="add del mod ord">
          <ac:chgData name="Chloé Humbert" userId="c637b82d293ab75e" providerId="LiveId" clId="{BD24EADB-7215-46FB-A054-8176C938AB4A}" dt="2025-11-20T14:53:47.605" v="456" actId="700"/>
          <ac:spMkLst>
            <pc:docMk/>
            <pc:sldMk cId="2765827511" sldId="266"/>
            <ac:spMk id="3" creationId="{0F9D8779-6A64-0929-8872-F6443674CBED}"/>
          </ac:spMkLst>
        </pc:spChg>
        <pc:spChg chg="add del mod ord">
          <ac:chgData name="Chloé Humbert" userId="c637b82d293ab75e" providerId="LiveId" clId="{BD24EADB-7215-46FB-A054-8176C938AB4A}" dt="2025-11-20T14:53:47.605" v="456" actId="700"/>
          <ac:spMkLst>
            <pc:docMk/>
            <pc:sldMk cId="2765827511" sldId="266"/>
            <ac:spMk id="4" creationId="{7C17567C-B77F-4C2F-549D-2C2DF5DDC7E6}"/>
          </ac:spMkLst>
        </pc:spChg>
        <pc:spChg chg="add del mod ord">
          <ac:chgData name="Chloé Humbert" userId="c637b82d293ab75e" providerId="LiveId" clId="{BD24EADB-7215-46FB-A054-8176C938AB4A}" dt="2025-11-20T14:53:47.605" v="456" actId="700"/>
          <ac:spMkLst>
            <pc:docMk/>
            <pc:sldMk cId="2765827511" sldId="266"/>
            <ac:spMk id="5" creationId="{EE0179EC-32D1-56BA-1044-05F30E8B69D8}"/>
          </ac:spMkLst>
        </pc:spChg>
        <pc:spChg chg="add">
          <ac:chgData name="Chloé Humbert" userId="c637b82d293ab75e" providerId="LiveId" clId="{BD24EADB-7215-46FB-A054-8176C938AB4A}" dt="2025-11-20T14:54:36.625" v="465" actId="26606"/>
          <ac:spMkLst>
            <pc:docMk/>
            <pc:sldMk cId="2765827511" sldId="266"/>
            <ac:spMk id="11" creationId="{5F9CFCE6-877F-4858-B8BD-2C52CA8AFBC4}"/>
          </ac:spMkLst>
        </pc:spChg>
        <pc:spChg chg="add">
          <ac:chgData name="Chloé Humbert" userId="c637b82d293ab75e" providerId="LiveId" clId="{BD24EADB-7215-46FB-A054-8176C938AB4A}" dt="2025-11-20T14:54:36.625" v="465" actId="26606"/>
          <ac:spMkLst>
            <pc:docMk/>
            <pc:sldMk cId="2765827511" sldId="266"/>
            <ac:spMk id="13" creationId="{8213F8A0-12AE-4514-8372-0DD766EC28EE}"/>
          </ac:spMkLst>
        </pc:spChg>
        <pc:spChg chg="add">
          <ac:chgData name="Chloé Humbert" userId="c637b82d293ab75e" providerId="LiveId" clId="{BD24EADB-7215-46FB-A054-8176C938AB4A}" dt="2025-11-20T14:54:36.625" v="465" actId="26606"/>
          <ac:spMkLst>
            <pc:docMk/>
            <pc:sldMk cId="2765827511" sldId="266"/>
            <ac:spMk id="15" creationId="{9EFF17D4-9A8C-4CE5-B096-D8CCD4400437}"/>
          </ac:spMkLst>
        </pc:spChg>
        <pc:picChg chg="add mod ord">
          <ac:chgData name="Chloé Humbert" userId="c637b82d293ab75e" providerId="LiveId" clId="{BD24EADB-7215-46FB-A054-8176C938AB4A}" dt="2025-11-20T14:54:46.422" v="466" actId="27614"/>
          <ac:picMkLst>
            <pc:docMk/>
            <pc:sldMk cId="2765827511" sldId="266"/>
            <ac:picMk id="2" creationId="{244A5A35-F60C-3A1A-BE66-BBCDAB78F817}"/>
          </ac:picMkLst>
        </pc:picChg>
        <pc:picChg chg="add mod">
          <ac:chgData name="Chloé Humbert" userId="c637b82d293ab75e" providerId="LiveId" clId="{BD24EADB-7215-46FB-A054-8176C938AB4A}" dt="2025-11-20T14:54:46.517" v="467" actId="27614"/>
          <ac:picMkLst>
            <pc:docMk/>
            <pc:sldMk cId="2765827511" sldId="266"/>
            <ac:picMk id="6" creationId="{D1C5E4B7-6A64-DAB8-0BEF-0CA9E43C24B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D05528-693A-CFD7-B6EF-7CCA3AFF5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E84189D-4197-0872-3BC4-9AE43DA90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9E1EE1-21E5-F1A9-1B3C-55913E67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A2DD92-D9FC-7512-0F22-6970D1BB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A150B3-417E-25D9-EE41-C5909113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59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694E57-935B-FF8E-50DD-AF8A3FD5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531A485-F825-DA05-4680-BF42860C3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B157A5-D67A-77DF-8B4C-DD061983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3AA1E-1819-9F02-9620-A3B33E443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26541C-968F-A0BE-EE02-53E2644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53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5F1868-C58E-4E23-71D0-B4E7845D7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DB7DDE-63C0-D976-F301-F6C5684E2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D6C33-6559-6BCC-C4F7-A7E1E2C3A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7FC8D-0260-7D54-5676-F62030FE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9E26F1-0934-9E93-2CF5-2D1278D5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3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2AE45-D171-AE9F-D074-3776C6FA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7A9119-0480-EBFD-429E-4742C148B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8FC69F-7F9B-471A-0FE2-BF6DD2B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67E08F-9659-8A52-41DE-292C7E3D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84A31D-74A8-4569-713E-71F96D7B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4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D983E6-3335-3DC7-63FD-6194C264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2665CE-11BA-8857-8728-412BA896E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EAE86D-129F-4BF6-2660-F2776291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5F9EC5-D6E0-655F-A5D5-7A8FF734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21D052-F302-E8C7-0BF5-2B129405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91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70AE5-0D82-9F20-74D4-C1BD6FC5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2CAF7B-BE92-EE3E-87A1-1747E58CF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1E1AB8-CCB5-94C3-3D44-8EA1D1FC6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4B5252-73C2-E25F-C0E6-F0DAD8007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0CC3CD-136A-F005-3B73-510355D8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5A2335-DD64-69FC-A903-5FE6245C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70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7A4DD-A7E3-5880-10B5-7EC41541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535169-8549-B6F9-AAEB-67EAA4149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4F8145-E897-E9F7-30FB-0F7CBCC03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7E8454-DDE9-BFF6-4F9F-12A43F798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9737061-6924-7FEE-00A3-1B3EDDB1A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0BCF0B3-ECEB-CE0D-FC09-F30200DE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C9AB711-96CE-AD33-068E-172F93EBC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4C27983-B151-495F-CD6F-03E5AD2A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62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13BC1E-ADD1-BAAB-F455-21CF428B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D3700F-3F43-F6BE-15C1-15554E29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F3D224-87DE-5B68-7D97-EFBEC7FF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8643FD-2B85-876D-5D52-3E658D72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00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D7684CC-A4B7-6D75-A888-3E6693927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A4C44A-B8C7-484A-9F20-F27A7A8E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F2CE1-6CCB-F0D2-1A8E-B8E839EC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4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DE1AA-0FF8-53CB-2FD2-0576F53FA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6490E1-401A-885A-A453-35CB23B9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F87393-6CE2-D5B4-5E91-498B7B992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533C38-FF50-680F-DB5B-B0701E2F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ED4446-D9D8-7502-4863-76AA3F24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60C9B6-6C6A-004B-3F29-3B2DDB55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60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4617EA-9609-933E-5133-F20869F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B83ABE4-5179-7268-4586-2DC0F0CC5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195F5-8269-B9C1-BB2A-51F491FD9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088025-530C-BE6F-46CB-8BDA07B5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C5B633-B7AE-1061-B027-4F86D43E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E2ED5E-A568-B5F8-6011-E429A23D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40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5BB7DDD-36DA-1660-C1B1-D20325E86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F2B399-9FD9-5097-2717-19FB07FB5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21247-6788-01B7-6808-8FEB60207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185FD2-974D-4791-8C01-44177706D8DC}" type="datetimeFigureOut">
              <a:rPr lang="fr-FR" smtClean="0"/>
              <a:t>20/11/2025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6DB904-0AB3-20E8-2283-08A881F2A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9BBC9C-BEC2-8585-D991-93C51AA9F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62185C-0F6A-4E7B-8448-BA858D2824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51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ebrouk-Mohammed/power4.gi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Image 4" descr="Une image contenant objet astronomique, Ambré, sphère, soleil&#10;&#10;Le contenu généré par l’IA peut être incorrect.">
            <a:extLst>
              <a:ext uri="{FF2B5EF4-FFF2-40B4-BE49-F238E27FC236}">
                <a16:creationId xmlns:a16="http://schemas.microsoft.com/office/drawing/2014/main" id="{90E11271-584D-41D1-814D-2CF029AAC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683"/>
          <a:stretch>
            <a:fillRect/>
          </a:stretch>
        </p:blipFill>
        <p:spPr>
          <a:xfrm>
            <a:off x="-4084" y="10"/>
            <a:ext cx="6099050" cy="68579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A5B72F-B586-B8DD-07DD-2698BA14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233"/>
          <a:stretch>
            <a:fillRect/>
          </a:stretch>
        </p:blipFill>
        <p:spPr>
          <a:xfrm>
            <a:off x="6096844" y="10"/>
            <a:ext cx="6095156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297255D-F256-E185-5235-94744FA06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15884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FFFFFF"/>
                </a:solidFill>
                <a:latin typeface="Bodoni MT Condensed" panose="02070606080606020203" pitchFamily="18" charset="0"/>
              </a:rPr>
              <a:t>POWER 4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B8353E-4A1D-4BF5-79E6-CDA1E746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09963"/>
            <a:ext cx="9795637" cy="1747837"/>
          </a:xfrm>
        </p:spPr>
        <p:txBody>
          <a:bodyPr>
            <a:normAutofit/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4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aptures power 4 medium" descr="Une image contenant capture d’écran, Appareil électronique, Appareils électroniques, multimédia&#10;&#10;Le contenu généré par l’IA peut être incorrect.">
            <a:hlinkClick r:id="" action="ppaction://media"/>
            <a:extLst>
              <a:ext uri="{FF2B5EF4-FFF2-40B4-BE49-F238E27FC236}">
                <a16:creationId xmlns:a16="http://schemas.microsoft.com/office/drawing/2014/main" id="{D1C5E4B7-6A64-DAB8-0BEF-0CA9E43C24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1035" y="1646400"/>
            <a:ext cx="5129784" cy="3565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pture power 4 smal" descr="Une image contenant capture d’écran, Appareils électroniques, Appareil électronique&#10;&#10;Le contenu généré par l’IA peut être incorrect.">
            <a:hlinkClick r:id="" action="ppaction://media"/>
            <a:extLst>
              <a:ext uri="{FF2B5EF4-FFF2-40B4-BE49-F238E27FC236}">
                <a16:creationId xmlns:a16="http://schemas.microsoft.com/office/drawing/2014/main" id="{244A5A35-F60C-3A1A-BE66-BBCDAB78F8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1180" y="1729759"/>
            <a:ext cx="5129784" cy="33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8A75F4-2BB8-DDD5-E8FE-E128DAF7F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996407"/>
            <a:ext cx="4978399" cy="921566"/>
          </a:xfrm>
        </p:spPr>
        <p:txBody>
          <a:bodyPr anchor="b">
            <a:normAutofit/>
          </a:bodyPr>
          <a:lstStyle/>
          <a:p>
            <a:r>
              <a:rPr lang="fr-FR" sz="5200" dirty="0"/>
              <a:t>Equipe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6B9AA8-03CA-12E9-2A4E-3C39459D9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099" y="3003550"/>
            <a:ext cx="8122557" cy="1206228"/>
          </a:xfrm>
        </p:spPr>
        <p:txBody>
          <a:bodyPr>
            <a:normAutofit/>
          </a:bodyPr>
          <a:lstStyle/>
          <a:p>
            <a:r>
              <a:rPr lang="fr-FR" i="1" u="sng" dirty="0" err="1"/>
              <a:t>Github</a:t>
            </a:r>
            <a:endParaRPr lang="fr-FR" i="1" u="sng" dirty="0"/>
          </a:p>
          <a:p>
            <a:r>
              <a:rPr lang="fr-FR" sz="2000" i="1" u="sng" dirty="0">
                <a:hlinkClick r:id="rId2"/>
              </a:rPr>
              <a:t>https://github.com/Mebrouk-Mohammed/power4.git</a:t>
            </a:r>
            <a:endParaRPr lang="fr-FR" sz="2000" i="1" u="sng" dirty="0"/>
          </a:p>
          <a:p>
            <a:endParaRPr lang="fr-FR" sz="2000" i="1" u="sng" dirty="0"/>
          </a:p>
        </p:txBody>
      </p:sp>
      <p:pic>
        <p:nvPicPr>
          <p:cNvPr id="7" name="Graphic 6" descr="Groupe d’hommes">
            <a:extLst>
              <a:ext uri="{FF2B5EF4-FFF2-40B4-BE49-F238E27FC236}">
                <a16:creationId xmlns:a16="http://schemas.microsoft.com/office/drawing/2014/main" id="{C37EBB11-3072-C640-5525-6580CDF8A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34" y="2197973"/>
            <a:ext cx="1884137" cy="1763079"/>
          </a:xfrm>
          <a:prstGeom prst="rect">
            <a:avLst/>
          </a:prstGeom>
        </p:spPr>
      </p:pic>
      <p:pic>
        <p:nvPicPr>
          <p:cNvPr id="13" name="Graphic 8" descr="Groupe d’hommes">
            <a:extLst>
              <a:ext uri="{FF2B5EF4-FFF2-40B4-BE49-F238E27FC236}">
                <a16:creationId xmlns:a16="http://schemas.microsoft.com/office/drawing/2014/main" id="{16B2137B-27EF-4FF7-80C9-E8DDCCA7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Losange 3">
            <a:extLst>
              <a:ext uri="{FF2B5EF4-FFF2-40B4-BE49-F238E27FC236}">
                <a16:creationId xmlns:a16="http://schemas.microsoft.com/office/drawing/2014/main" id="{BFBC0CD0-B9AA-EB36-3FB9-4A25F555B998}"/>
              </a:ext>
            </a:extLst>
          </p:cNvPr>
          <p:cNvSpPr/>
          <p:nvPr/>
        </p:nvSpPr>
        <p:spPr>
          <a:xfrm>
            <a:off x="1288546" y="4940027"/>
            <a:ext cx="2193076" cy="1333998"/>
          </a:xfrm>
          <a:prstGeom prst="diamond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osange 5">
            <a:extLst>
              <a:ext uri="{FF2B5EF4-FFF2-40B4-BE49-F238E27FC236}">
                <a16:creationId xmlns:a16="http://schemas.microsoft.com/office/drawing/2014/main" id="{5205680A-95BE-E64E-5092-AF161DE95F55}"/>
              </a:ext>
            </a:extLst>
          </p:cNvPr>
          <p:cNvSpPr/>
          <p:nvPr/>
        </p:nvSpPr>
        <p:spPr>
          <a:xfrm>
            <a:off x="4932918" y="4940027"/>
            <a:ext cx="2323115" cy="1333998"/>
          </a:xfrm>
          <a:prstGeom prst="diamond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osange 7">
            <a:extLst>
              <a:ext uri="{FF2B5EF4-FFF2-40B4-BE49-F238E27FC236}">
                <a16:creationId xmlns:a16="http://schemas.microsoft.com/office/drawing/2014/main" id="{97E07AFF-A133-D211-C33D-E7AAF445927A}"/>
              </a:ext>
            </a:extLst>
          </p:cNvPr>
          <p:cNvSpPr/>
          <p:nvPr/>
        </p:nvSpPr>
        <p:spPr>
          <a:xfrm>
            <a:off x="8710379" y="4940027"/>
            <a:ext cx="2323114" cy="1460774"/>
          </a:xfrm>
          <a:prstGeom prst="diamond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FA5703-F77B-F5C8-A184-94C3A38EE05F}"/>
              </a:ext>
            </a:extLst>
          </p:cNvPr>
          <p:cNvSpPr txBox="1"/>
          <p:nvPr/>
        </p:nvSpPr>
        <p:spPr>
          <a:xfrm>
            <a:off x="1809643" y="5409459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Flavien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2C3B6C-FE29-BCAF-0D48-F93D1CEB2C69}"/>
              </a:ext>
            </a:extLst>
          </p:cNvPr>
          <p:cNvSpPr txBox="1"/>
          <p:nvPr/>
        </p:nvSpPr>
        <p:spPr>
          <a:xfrm>
            <a:off x="5584186" y="5521905"/>
            <a:ext cx="1426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Chloé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9353C8C-ECC6-41C7-2369-B093CAF9A8A3}"/>
              </a:ext>
            </a:extLst>
          </p:cNvPr>
          <p:cNvSpPr txBox="1"/>
          <p:nvPr/>
        </p:nvSpPr>
        <p:spPr>
          <a:xfrm>
            <a:off x="9003633" y="5430860"/>
            <a:ext cx="253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Mohammed</a:t>
            </a:r>
          </a:p>
        </p:txBody>
      </p:sp>
    </p:spTree>
    <p:extLst>
      <p:ext uri="{BB962C8B-B14F-4D97-AF65-F5344CB8AC3E}">
        <p14:creationId xmlns:p14="http://schemas.microsoft.com/office/powerpoint/2010/main" val="371552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7F94237-0536-4DB1-8C95-39E355CE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Graphiques financiers sur un écran sombre">
            <a:extLst>
              <a:ext uri="{FF2B5EF4-FFF2-40B4-BE49-F238E27FC236}">
                <a16:creationId xmlns:a16="http://schemas.microsoft.com/office/drawing/2014/main" id="{95584911-6EF8-9D3D-FCEB-90FF0417C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0000"/>
          <a:stretch>
            <a:fillRect/>
          </a:stretch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66A9A1-1C23-C04C-B08F-80AE3A526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fr-FR" sz="8000" dirty="0">
                <a:solidFill>
                  <a:srgbClr val="FFFFFF"/>
                </a:solidFill>
              </a:rPr>
              <a:t>Répartitions des tâches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D98645-3D75-5BEF-0A22-7A8DDA661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513" y="3562783"/>
            <a:ext cx="8578699" cy="2392538"/>
          </a:xfrm>
        </p:spPr>
        <p:txBody>
          <a:bodyPr>
            <a:normAutofit/>
          </a:bodyPr>
          <a:lstStyle/>
          <a:p>
            <a:pPr algn="l"/>
            <a:r>
              <a:rPr lang="fr-FR" sz="2800" dirty="0">
                <a:solidFill>
                  <a:srgbClr val="FFFFFF"/>
                </a:solidFill>
              </a:rPr>
              <a:t>L’Interface graphique </a:t>
            </a:r>
          </a:p>
          <a:p>
            <a:pPr algn="l"/>
            <a:r>
              <a:rPr lang="fr-FR" sz="2800" dirty="0">
                <a:solidFill>
                  <a:srgbClr val="FFFFFF"/>
                </a:solidFill>
              </a:rPr>
              <a:t>Base de données </a:t>
            </a:r>
          </a:p>
          <a:p>
            <a:pPr algn="l"/>
            <a:r>
              <a:rPr lang="fr-FR" sz="2800" dirty="0">
                <a:solidFill>
                  <a:srgbClr val="FFFFFF"/>
                </a:solidFill>
              </a:rPr>
              <a:t>Logique du jeu 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52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7F94237-0536-4DB1-8C95-39E355CE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Engrenage avec engrenages avec rotation d’engrenages sans">
            <a:extLst>
              <a:ext uri="{FF2B5EF4-FFF2-40B4-BE49-F238E27FC236}">
                <a16:creationId xmlns:a16="http://schemas.microsoft.com/office/drawing/2014/main" id="{DF597DA8-87E8-5872-F374-440E248D1B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>
            <a:fillRect/>
          </a:stretch>
        </p:blipFill>
        <p:spPr>
          <a:xfrm>
            <a:off x="10905" y="0"/>
            <a:ext cx="12191981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10BCDA4-8304-5AA9-DD0E-EBDD7D7A5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fr-FR" sz="8000" dirty="0">
                <a:solidFill>
                  <a:srgbClr val="FFFFFF"/>
                </a:solidFill>
              </a:rPr>
              <a:t>Gestion du temps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B2DC8D-1D20-52EE-0865-B0741AAAB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12" y="3503032"/>
            <a:ext cx="8578699" cy="2778321"/>
          </a:xfrm>
        </p:spPr>
        <p:txBody>
          <a:bodyPr>
            <a:normAutofit/>
          </a:bodyPr>
          <a:lstStyle/>
          <a:p>
            <a:pPr algn="l"/>
            <a:r>
              <a:rPr lang="fr-FR" sz="2000" dirty="0">
                <a:solidFill>
                  <a:srgbClr val="FFFFFF"/>
                </a:solidFill>
              </a:rPr>
              <a:t>-    </a:t>
            </a:r>
            <a:r>
              <a:rPr lang="fr-FR" dirty="0">
                <a:solidFill>
                  <a:srgbClr val="FFFFFF"/>
                </a:solidFill>
              </a:rPr>
              <a:t>200H base de données </a:t>
            </a:r>
          </a:p>
          <a:p>
            <a:pPr marL="342900" indent="-342900" algn="l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1 semaine pour l’alignement des jetons </a:t>
            </a:r>
          </a:p>
          <a:p>
            <a:pPr marL="342900" indent="-342900" algn="l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Travail chaque journée pendant un mois</a:t>
            </a:r>
          </a:p>
          <a:p>
            <a:pPr marL="342900" indent="-342900" algn="l">
              <a:buFontTx/>
              <a:buChar char="-"/>
            </a:pPr>
            <a:endParaRPr lang="fr-FR" sz="2000" dirty="0">
              <a:solidFill>
                <a:srgbClr val="FFFFFF"/>
              </a:solidFill>
            </a:endParaRPr>
          </a:p>
        </p:txBody>
      </p:sp>
      <p:sp>
        <p:nvSpPr>
          <p:cNvPr id="3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7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7F94237-0536-4DB1-8C95-39E355CE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points d’interrogation noirs 3D avec un point d’interrogation jaune">
            <a:extLst>
              <a:ext uri="{FF2B5EF4-FFF2-40B4-BE49-F238E27FC236}">
                <a16:creationId xmlns:a16="http://schemas.microsoft.com/office/drawing/2014/main" id="{82493A22-F518-A8DE-570F-AD8A4211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3023" r="22089" b="1"/>
          <a:stretch>
            <a:fillRect/>
          </a:stretch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370CB4-2DE7-0DCA-BAF3-F12757083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86" y="303137"/>
            <a:ext cx="7010400" cy="44450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Problèmes </a:t>
            </a:r>
            <a:r>
              <a:rPr lang="en-US" sz="8000" dirty="0" err="1">
                <a:solidFill>
                  <a:srgbClr val="FFFFFF"/>
                </a:solidFill>
              </a:rPr>
              <a:t>rencontrés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 solutions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7FDE17-BFFE-45AE-3F37-437502864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731" y="2201836"/>
            <a:ext cx="5900142" cy="453616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34290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Problèmes: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Problèmes avec interface </a:t>
            </a:r>
            <a:r>
              <a:rPr lang="en-US" dirty="0" err="1">
                <a:solidFill>
                  <a:srgbClr val="FFFFFF"/>
                </a:solidFill>
              </a:rPr>
              <a:t>graphique</a:t>
            </a:r>
            <a:endParaRPr lang="en-US" dirty="0">
              <a:solidFill>
                <a:srgbClr val="FFFFFF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Problèmes avec </a:t>
            </a:r>
            <a:r>
              <a:rPr lang="en-US" dirty="0" err="1">
                <a:solidFill>
                  <a:srgbClr val="FFFFFF"/>
                </a:solidFill>
              </a:rPr>
              <a:t>l’alignement</a:t>
            </a:r>
            <a:r>
              <a:rPr lang="en-US" dirty="0">
                <a:solidFill>
                  <a:srgbClr val="FFFFFF"/>
                </a:solidFill>
              </a:rPr>
              <a:t> des jetons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Problèmes base de données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457200" indent="-34290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Solutions: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transformation des images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CSS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changement</a:t>
            </a:r>
            <a:r>
              <a:rPr lang="en-US" dirty="0">
                <a:solidFill>
                  <a:srgbClr val="FFFFFF"/>
                </a:solidFill>
              </a:rPr>
              <a:t> de bibliothèque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8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27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91D1A9-7C7D-F2D8-0984-EBF255909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47266" cy="2838938"/>
          </a:xfrm>
        </p:spPr>
        <p:txBody>
          <a:bodyPr>
            <a:normAutofit/>
          </a:bodyPr>
          <a:lstStyle/>
          <a:p>
            <a:pPr algn="l"/>
            <a:r>
              <a:rPr lang="fr-FR" sz="5600">
                <a:solidFill>
                  <a:srgbClr val="FFFFFF"/>
                </a:solidFill>
              </a:rPr>
              <a:t>Eléments appris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976694-9ED8-A09C-5479-49DC8DC34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3" y="3739764"/>
            <a:ext cx="6339322" cy="263873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 sz="2000" dirty="0">
                <a:solidFill>
                  <a:srgbClr val="FFFFFF"/>
                </a:solidFill>
              </a:rPr>
              <a:t> </a:t>
            </a:r>
            <a:r>
              <a:rPr lang="fr-FR" sz="2800" dirty="0">
                <a:solidFill>
                  <a:srgbClr val="FFFFFF"/>
                </a:solidFill>
              </a:rPr>
              <a:t>faire une base de données </a:t>
            </a:r>
          </a:p>
          <a:p>
            <a:pPr marL="342900" indent="-342900" algn="l">
              <a:buFontTx/>
              <a:buChar char="-"/>
            </a:pPr>
            <a:r>
              <a:rPr lang="fr-FR" sz="2800" dirty="0">
                <a:solidFill>
                  <a:srgbClr val="FFFFFF"/>
                </a:solidFill>
              </a:rPr>
              <a:t>Utiliser le HTML</a:t>
            </a:r>
          </a:p>
          <a:p>
            <a:pPr marL="342900" indent="-342900" algn="l">
              <a:buFontTx/>
              <a:buChar char="-"/>
            </a:pPr>
            <a:r>
              <a:rPr lang="fr-FR" sz="2800" dirty="0">
                <a:solidFill>
                  <a:srgbClr val="FFFFFF"/>
                </a:solidFill>
              </a:rPr>
              <a:t>Utiliser du javascript 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82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Head with Gears">
            <a:extLst>
              <a:ext uri="{FF2B5EF4-FFF2-40B4-BE49-F238E27FC236}">
                <a16:creationId xmlns:a16="http://schemas.microsoft.com/office/drawing/2014/main" id="{9E99BC70-00FE-B054-3402-71263B81D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4411" y="1430208"/>
            <a:ext cx="3997583" cy="39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4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3AFFF3A-A6B4-52B2-C169-7F1CB9961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47266" cy="2838938"/>
          </a:xfrm>
        </p:spPr>
        <p:txBody>
          <a:bodyPr>
            <a:normAutofit/>
          </a:bodyPr>
          <a:lstStyle/>
          <a:p>
            <a:pPr algn="l"/>
            <a:r>
              <a:rPr lang="fr-FR" sz="5600">
                <a:solidFill>
                  <a:srgbClr val="FFFFFF"/>
                </a:solidFill>
              </a:rPr>
              <a:t>Objectifs atteints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DF33BB-FBA7-2000-E6D9-18B57D1E1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3" y="3739763"/>
            <a:ext cx="5324405" cy="2410665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Faire un jeu sur un site web </a:t>
            </a:r>
          </a:p>
          <a:p>
            <a:pPr marL="342900" indent="-342900" algn="l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Ajouter de la gravité et gravité inverse</a:t>
            </a:r>
          </a:p>
          <a:p>
            <a:pPr marL="342900" indent="-342900" algn="l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Faire une base de données </a:t>
            </a:r>
          </a:p>
          <a:p>
            <a:pPr marL="342900" indent="-342900" algn="l">
              <a:buFontTx/>
              <a:buChar char="-"/>
            </a:pPr>
            <a:endParaRPr lang="fr-FR" sz="2000" dirty="0">
              <a:solidFill>
                <a:srgbClr val="FF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34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Mille">
            <a:extLst>
              <a:ext uri="{FF2B5EF4-FFF2-40B4-BE49-F238E27FC236}">
                <a16:creationId xmlns:a16="http://schemas.microsoft.com/office/drawing/2014/main" id="{71D649B2-D239-28D2-8C50-5313940B4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4411" y="1430208"/>
            <a:ext cx="3997583" cy="39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Deux personnes se tenant la main">
            <a:extLst>
              <a:ext uri="{FF2B5EF4-FFF2-40B4-BE49-F238E27FC236}">
                <a16:creationId xmlns:a16="http://schemas.microsoft.com/office/drawing/2014/main" id="{10405244-A32D-4E2C-67DF-B02DDB9F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664" b="8067"/>
          <a:stretch>
            <a:fillRect/>
          </a:stretch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27BD063-16A7-7E7E-8193-1D151DD64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pPr algn="l"/>
            <a:r>
              <a:rPr lang="fr-FR" sz="8000">
                <a:solidFill>
                  <a:srgbClr val="FFFFFF"/>
                </a:solidFill>
              </a:rPr>
              <a:t>Conclusion </a:t>
            </a:r>
            <a:br>
              <a:rPr lang="fr-FR" sz="8000">
                <a:solidFill>
                  <a:srgbClr val="FFFFFF"/>
                </a:solidFill>
              </a:rPr>
            </a:br>
            <a:r>
              <a:rPr lang="fr-FR" sz="8000">
                <a:solidFill>
                  <a:srgbClr val="FFFFFF"/>
                </a:solidFill>
              </a:rPr>
              <a:t>remerciements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FC7944-12B1-A283-4CF5-0B96A7687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pPr algn="l"/>
            <a:endParaRPr lang="fr-FR" sz="200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93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capture d’écran, Appareil électronique, Appareils électroniques, multimédia&#10;&#10;Le contenu généré par l’IA peut être incorrect.">
            <a:extLst>
              <a:ext uri="{FF2B5EF4-FFF2-40B4-BE49-F238E27FC236}">
                <a16:creationId xmlns:a16="http://schemas.microsoft.com/office/drawing/2014/main" id="{8923372C-8276-F077-29AE-3D876A30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6" b="10106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96E85B-358D-6144-6F6A-92424AB66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5076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118</Words>
  <Application>Microsoft Office PowerPoint</Application>
  <PresentationFormat>Grand écran</PresentationFormat>
  <Paragraphs>34</Paragraphs>
  <Slides>10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Bodoni MT Condensed</vt:lpstr>
      <vt:lpstr>Calibri</vt:lpstr>
      <vt:lpstr>Wingdings</vt:lpstr>
      <vt:lpstr>Thème Office</vt:lpstr>
      <vt:lpstr>POWER 4 </vt:lpstr>
      <vt:lpstr>Equipe </vt:lpstr>
      <vt:lpstr>Répartitions des tâches</vt:lpstr>
      <vt:lpstr>Gestion du temps</vt:lpstr>
      <vt:lpstr>Problèmes rencontrés  solutions </vt:lpstr>
      <vt:lpstr>Eléments appris </vt:lpstr>
      <vt:lpstr>Objectifs atteints </vt:lpstr>
      <vt:lpstr>Conclusion  remerciements </vt:lpstr>
      <vt:lpstr>DEMO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Chloé Humbert</dc:creator>
  <cp:lastModifiedBy>Chloé Humbert</cp:lastModifiedBy>
  <cp:revision>1</cp:revision>
  <dcterms:created xsi:type="dcterms:W3CDTF">2025-11-20T12:55:49Z</dcterms:created>
  <dcterms:modified xsi:type="dcterms:W3CDTF">2025-11-20T14:54:54Z</dcterms:modified>
</cp:coreProperties>
</file>